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038" r:id="rId3"/>
    <p:sldId id="2037" r:id="rId4"/>
    <p:sldId id="263" r:id="rId5"/>
    <p:sldId id="2042" r:id="rId6"/>
    <p:sldId id="2048" r:id="rId7"/>
    <p:sldId id="2043" r:id="rId8"/>
    <p:sldId id="2046" r:id="rId9"/>
    <p:sldId id="2047" r:id="rId10"/>
    <p:sldId id="2049" r:id="rId11"/>
    <p:sldId id="2039" r:id="rId12"/>
    <p:sldId id="2055" r:id="rId13"/>
    <p:sldId id="2050" r:id="rId14"/>
    <p:sldId id="2051" r:id="rId15"/>
    <p:sldId id="2052" r:id="rId16"/>
    <p:sldId id="2056" r:id="rId17"/>
    <p:sldId id="2053" r:id="rId18"/>
    <p:sldId id="2057" r:id="rId19"/>
    <p:sldId id="2061" r:id="rId20"/>
    <p:sldId id="20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90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1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63"/>
    <p:restoredTop sz="95439"/>
  </p:normalViewPr>
  <p:slideViewPr>
    <p:cSldViewPr snapToGrid="0" snapToObjects="1" showGuides="1">
      <p:cViewPr>
        <p:scale>
          <a:sx n="94" d="100"/>
          <a:sy n="94" d="100"/>
        </p:scale>
        <p:origin x="-216" y="616"/>
      </p:cViewPr>
      <p:guideLst>
        <p:guide orient="horz" pos="2183"/>
        <p:guide pos="7333"/>
        <p:guide pos="4906"/>
        <p:guide pos="3840"/>
        <p:guide orient="horz" pos="346"/>
        <p:guide orient="horz" pos="3974"/>
        <p:guide pos="5541"/>
        <p:guide pos="2139"/>
        <p:guide pos="347"/>
        <p:guide orient="horz" pos="1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xmlns="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xmlns="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xmlns="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0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4943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847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40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icture Placeholder 597">
            <a:extLst>
              <a:ext uri="{FF2B5EF4-FFF2-40B4-BE49-F238E27FC236}">
                <a16:creationId xmlns:a16="http://schemas.microsoft.com/office/drawing/2014/main" xmlns="" id="{0B59A0EB-6D1F-B945-9922-B4D1879B441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635646" y="595551"/>
            <a:ext cx="2973049" cy="297191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3" r:id="rId3"/>
    <p:sldLayoutId id="2147483670" r:id="rId4"/>
    <p:sldLayoutId id="2147483669" r:id="rId5"/>
    <p:sldLayoutId id="2147483661" r:id="rId6"/>
    <p:sldLayoutId id="2147483662" r:id="rId7"/>
    <p:sldLayoutId id="2147483671" r:id="rId8"/>
    <p:sldLayoutId id="2147483664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 rot="21024228">
            <a:off x="3787075" y="1868140"/>
            <a:ext cx="4627639" cy="195585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SWITCHING CAREERS</a:t>
            </a:r>
            <a:endParaRPr lang="en-US" sz="60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euton" panose="02000503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 rot="21029061">
            <a:off x="4150513" y="4591148"/>
            <a:ext cx="456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Tilman</a:t>
            </a:r>
            <a:r>
              <a:rPr lang="es-ES_tradnl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 </a:t>
            </a:r>
            <a:r>
              <a:rPr lang="es-ES_tradnl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Fabricius</a:t>
            </a:r>
            <a:endParaRPr lang="es-ES_tradnl"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13" y="0"/>
            <a:ext cx="770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2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2">
            <a:extLst>
              <a:ext uri="{FF2B5EF4-FFF2-40B4-BE49-F238E27FC236}">
                <a16:creationId xmlns=""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445830" y="1241101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PROBLEMS</a:t>
            </a:r>
            <a:endParaRPr lang="en-US" sz="36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Mukta SemiBold" panose="020B0000000000000000" pitchFamily="34" charset="77"/>
            </a:endParaRPr>
          </a:p>
        </p:txBody>
      </p:sp>
      <p:sp>
        <p:nvSpPr>
          <p:cNvPr id="23" name="TextBox 59">
            <a:extLst>
              <a:ext uri="{FF2B5EF4-FFF2-40B4-BE49-F238E27FC236}">
                <a16:creationId xmlns=""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3790429" y="2225480"/>
            <a:ext cx="4918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No correlation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between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price,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amount of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ratings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and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the rating</a:t>
            </a:r>
            <a:endParaRPr lang="en-US" sz="24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Mukta SemiBold" panose="020B0000000000000000" pitchFamily="34" charset="77"/>
            </a:endParaRPr>
          </a:p>
        </p:txBody>
      </p:sp>
      <p:sp>
        <p:nvSpPr>
          <p:cNvPr id="24" name="TextBox 58">
            <a:extLst>
              <a:ext uri="{FF2B5EF4-FFF2-40B4-BE49-F238E27FC236}">
                <a16:creationId xmlns=""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4024982" y="3323117"/>
            <a:ext cx="46841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b="1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Multiple </a:t>
            </a:r>
            <a:r>
              <a:rPr lang="en-US" sz="2400" b="1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conclusions </a:t>
            </a: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from the data</a:t>
            </a:r>
            <a:endParaRPr lang="en-US" sz="24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5" name="Pentagon 2">
            <a:extLst>
              <a:ext uri="{FF2B5EF4-FFF2-40B4-BE49-F238E27FC236}">
                <a16:creationId xmlns="" xmlns:a16="http://schemas.microsoft.com/office/drawing/2014/main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3477353" y="2428846"/>
            <a:ext cx="276787" cy="144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Pentagon 11">
            <a:extLst>
              <a:ext uri="{FF2B5EF4-FFF2-40B4-BE49-F238E27FC236}">
                <a16:creationId xmlns="" xmlns:a16="http://schemas.microsoft.com/office/drawing/2014/main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3477353" y="3528762"/>
            <a:ext cx="276787" cy="144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 rot="21080760">
            <a:off x="4063605" y="2283626"/>
            <a:ext cx="4033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LOCATION</a:t>
            </a:r>
            <a:endParaRPr lang="en-US" sz="88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  <p:sp>
        <p:nvSpPr>
          <p:cNvPr id="5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 rot="21027561">
            <a:off x="4019119" y="3645305"/>
            <a:ext cx="4620745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 err="1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Location,Location,Location</a:t>
            </a:r>
            <a:endParaRPr lang="en-US" sz="2400" dirty="0" smtClean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  <a:p>
            <a:pPr algn="ctr">
              <a:lnSpc>
                <a:spcPts val="3500"/>
              </a:lnSpc>
            </a:pP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- </a:t>
            </a:r>
            <a:r>
              <a:rPr lang="en-US" sz="2400" dirty="0"/>
              <a:t>Harold </a:t>
            </a:r>
            <a:r>
              <a:rPr lang="en-US" sz="2400" dirty="0" smtClean="0"/>
              <a:t>Samuel -</a:t>
            </a:r>
            <a:endParaRPr lang="en-US" sz="24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27305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2" t="21292" r="12127" b="10050"/>
          <a:stretch/>
        </p:blipFill>
        <p:spPr>
          <a:xfrm>
            <a:off x="4081673" y="0"/>
            <a:ext cx="8110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3" t="14130" r="10112" b="6866"/>
          <a:stretch/>
        </p:blipFill>
        <p:spPr>
          <a:xfrm>
            <a:off x="3828593" y="6822"/>
            <a:ext cx="8354751" cy="695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73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5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7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 rot="20971264">
            <a:off x="3747873" y="2378615"/>
            <a:ext cx="461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CONCLUSION</a:t>
            </a:r>
            <a:endParaRPr lang="en-US" sz="48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Black" pitchFamily="2" charset="77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 rot="20953914">
            <a:off x="4122507" y="3921225"/>
            <a:ext cx="4346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Maybe Fusion (Kitchen)</a:t>
            </a:r>
            <a:endParaRPr lang="en-US" sz="22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1763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14" y="0"/>
            <a:ext cx="7676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96" y="0"/>
            <a:ext cx="8796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3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BEC2F4EE-1B5D-054C-91B8-A01C8D3D2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452" b="9452"/>
          <a:stretch>
            <a:fillRect/>
          </a:stretch>
        </p:blipFill>
        <p:spPr/>
      </p:pic>
      <p:sp>
        <p:nvSpPr>
          <p:cNvPr id="4" name="Rectangle 8">
            <a:extLst>
              <a:ext uri="{FF2B5EF4-FFF2-40B4-BE49-F238E27FC236}">
                <a16:creationId xmlns=""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0" y="98826"/>
            <a:ext cx="12191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German Sandwich Shop</a:t>
            </a:r>
          </a:p>
          <a:p>
            <a:pPr algn="ctr"/>
            <a:r>
              <a:rPr lang="en-US" sz="4800" b="1" dirty="0" err="1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Bretzel</a:t>
            </a:r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, </a:t>
            </a:r>
            <a:r>
              <a:rPr lang="en-US" sz="4800" b="1" dirty="0" err="1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Brot</a:t>
            </a:r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 &amp; Butter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49" y="1668486"/>
            <a:ext cx="5041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1769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288" y="838071"/>
            <a:ext cx="15254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Light" pitchFamily="2" charset="77"/>
              </a:rPr>
              <a:t>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52134" y="2230418"/>
            <a:ext cx="9887731" cy="458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“</a:t>
            </a: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Let’s </a:t>
            </a:r>
            <a:r>
              <a:rPr lang="en-US" sz="5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be honest:</a:t>
            </a:r>
          </a:p>
          <a:p>
            <a:pPr algn="ctr">
              <a:lnSpc>
                <a:spcPts val="7000"/>
              </a:lnSpc>
            </a:pPr>
            <a:r>
              <a:rPr lang="en-US" sz="5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Data Analytics sucks!</a:t>
            </a:r>
          </a:p>
          <a:p>
            <a:pPr algn="ctr">
              <a:lnSpc>
                <a:spcPts val="7000"/>
              </a:lnSpc>
            </a:pP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”</a:t>
            </a:r>
          </a:p>
          <a:p>
            <a:pPr algn="ctr">
              <a:lnSpc>
                <a:spcPts val="7000"/>
              </a:lnSpc>
            </a:pPr>
            <a:r>
              <a:rPr lang="en-US" sz="5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- Anonymous Quote- </a:t>
            </a:r>
          </a:p>
          <a:p>
            <a:pPr algn="ctr">
              <a:lnSpc>
                <a:spcPts val="7000"/>
              </a:lnSpc>
            </a:pPr>
            <a:endParaRPr lang="en-US" sz="54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4180041" y="2226144"/>
            <a:ext cx="42322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27079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 rot="20953914">
            <a:off x="4122507" y="3936613"/>
            <a:ext cx="4346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Everybody loves:</a:t>
            </a:r>
            <a:endParaRPr lang="en-US" sz="20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 rot="20971264">
            <a:off x="3747873" y="2378614"/>
            <a:ext cx="461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FOOD</a:t>
            </a:r>
            <a:endParaRPr lang="en-US" sz="48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5998190" y="232012"/>
            <a:ext cx="4026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smtClean="0"/>
              <a:t>WHAT TO DO?</a:t>
            </a:r>
            <a:endParaRPr lang="de-DE" sz="4000" b="1" dirty="0"/>
          </a:p>
        </p:txBody>
      </p:sp>
      <p:sp>
        <p:nvSpPr>
          <p:cNvPr id="9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4954136" y="1305235"/>
            <a:ext cx="6114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live in the City </a:t>
            </a:r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C</a:t>
            </a: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enter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live above a Restaurant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Space might be available</a:t>
            </a:r>
          </a:p>
        </p:txBody>
      </p:sp>
      <p:sp>
        <p:nvSpPr>
          <p:cNvPr id="10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4954135" y="3791403"/>
            <a:ext cx="655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WILL OPEN A RESTAURANT</a:t>
            </a: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2" t="19701" r="7425" b="3881"/>
          <a:stretch/>
        </p:blipFill>
        <p:spPr>
          <a:xfrm>
            <a:off x="0" y="0"/>
            <a:ext cx="7518850" cy="6974006"/>
          </a:xfrm>
          <a:prstGeom prst="rect">
            <a:avLst/>
          </a:prstGeom>
        </p:spPr>
      </p:pic>
      <p:sp>
        <p:nvSpPr>
          <p:cNvPr id="8" name="TextBox 35"/>
          <p:cNvSpPr txBox="1"/>
          <p:nvPr/>
        </p:nvSpPr>
        <p:spPr>
          <a:xfrm>
            <a:off x="7408102" y="516560"/>
            <a:ext cx="452034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8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APPROACH</a:t>
            </a:r>
            <a:endParaRPr lang="en-US" sz="48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  <p:sp>
        <p:nvSpPr>
          <p:cNvPr id="9" name="TextBox 104"/>
          <p:cNvSpPr txBox="1"/>
          <p:nvPr/>
        </p:nvSpPr>
        <p:spPr>
          <a:xfrm>
            <a:off x="7415859" y="1430220"/>
            <a:ext cx="4504828" cy="2657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lnSpc>
                <a:spcPts val="4000"/>
              </a:lnSpc>
              <a:buFontTx/>
              <a:buChar char="-"/>
            </a:pPr>
            <a:r>
              <a:rPr lang="en-US" sz="28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Looking at all restaurants around my location</a:t>
            </a:r>
          </a:p>
          <a:p>
            <a:pPr marL="457200" indent="-457200" algn="ctr">
              <a:lnSpc>
                <a:spcPts val="4000"/>
              </a:lnSpc>
              <a:buFontTx/>
              <a:buChar char="-"/>
            </a:pPr>
            <a:r>
              <a:rPr lang="en-US" sz="28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Looking for the option with the highest chance of success</a:t>
            </a:r>
            <a:endParaRPr lang="en-US" sz="28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083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18" y="0"/>
            <a:ext cx="7729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3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18" y="0"/>
            <a:ext cx="7729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3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66" y="0"/>
            <a:ext cx="7715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13" y="0"/>
            <a:ext cx="770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2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Restaurant - Dark">
      <a:dk1>
        <a:srgbClr val="EEEEEE"/>
      </a:dk1>
      <a:lt1>
        <a:srgbClr val="171717"/>
      </a:lt1>
      <a:dk2>
        <a:srgbClr val="FFFFFF"/>
      </a:dk2>
      <a:lt2>
        <a:srgbClr val="171717"/>
      </a:lt2>
      <a:accent1>
        <a:srgbClr val="F3E9D3"/>
      </a:accent1>
      <a:accent2>
        <a:srgbClr val="E6CFCD"/>
      </a:accent2>
      <a:accent3>
        <a:srgbClr val="DEE5E5"/>
      </a:accent3>
      <a:accent4>
        <a:srgbClr val="F3E9D3"/>
      </a:accent4>
      <a:accent5>
        <a:srgbClr val="E0E2DB"/>
      </a:accent5>
      <a:accent6>
        <a:srgbClr val="DCEEFF"/>
      </a:accent6>
      <a:hlink>
        <a:srgbClr val="FFFFFF"/>
      </a:hlink>
      <a:folHlink>
        <a:srgbClr val="E89BC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Macintosh PowerPoint</Application>
  <PresentationFormat>Breitbild</PresentationFormat>
  <Paragraphs>29</Paragraphs>
  <Slides>20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4" baseType="lpstr">
      <vt:lpstr>Arial Unicode MS</vt:lpstr>
      <vt:lpstr>Arima Madurai Black</vt:lpstr>
      <vt:lpstr>Arima Madurai Light</vt:lpstr>
      <vt:lpstr>Arima Madurai Semi</vt:lpstr>
      <vt:lpstr>Calibri</vt:lpstr>
      <vt:lpstr>Calibri Light</vt:lpstr>
      <vt:lpstr>Lato Light</vt:lpstr>
      <vt:lpstr>Mukta SemiBold</vt:lpstr>
      <vt:lpstr>Neuton</vt:lpstr>
      <vt:lpstr>Roboto Condensed</vt:lpstr>
      <vt:lpstr>Roboto Condensed Light</vt:lpstr>
      <vt:lpstr>Times New Roman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Sheotahul,Yasmin Y.S.</cp:lastModifiedBy>
  <cp:revision>243</cp:revision>
  <dcterms:created xsi:type="dcterms:W3CDTF">2018-12-21T22:04:22Z</dcterms:created>
  <dcterms:modified xsi:type="dcterms:W3CDTF">2020-07-13T12:34:47Z</dcterms:modified>
</cp:coreProperties>
</file>